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0" autoAdjust="0"/>
    <p:restoredTop sz="94660"/>
  </p:normalViewPr>
  <p:slideViewPr>
    <p:cSldViewPr snapToGrid="0">
      <p:cViewPr varScale="1">
        <p:scale>
          <a:sx n="77" d="100"/>
          <a:sy n="77" d="100"/>
        </p:scale>
        <p:origin x="298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79558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l="-1000" t="-1000" r="-78000"/>
          </a:stretch>
        </a:blipFill>
        <a:effectLst/>
      </p:bgPr>
    </p:bg>
    <p:spTree>
      <p:nvGrpSpPr>
        <p:cNvPr id="1" name=""/>
        <p:cNvGrpSpPr/>
        <p:nvPr/>
      </p:nvGrpSpPr>
      <p:grpSpPr>
        <a:xfrm>
          <a:off x="0" y="0"/>
          <a:ext cx="0" cy="0"/>
          <a:chOff x="0" y="0"/>
          <a:chExt cx="0" cy="0"/>
        </a:xfrm>
      </p:grpSpPr>
      <p:pic>
        <p:nvPicPr>
          <p:cNvPr id="3" name="그림 2">
            <a:extLst>
              <a:ext uri="{FF2B5EF4-FFF2-40B4-BE49-F238E27FC236}">
                <a16:creationId xmlns:a16="http://schemas.microsoft.com/office/drawing/2014/main" id="{9C5D5AA1-B68A-4B2A-BB11-D39504B672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6858000" cy="9906000"/>
          </a:xfrm>
          <a:prstGeom prst="rect">
            <a:avLst/>
          </a:prstGeom>
        </p:spPr>
      </p:pic>
      <p:sp>
        <p:nvSpPr>
          <p:cNvPr id="11" name="TextBox 10">
            <a:extLst>
              <a:ext uri="{FF2B5EF4-FFF2-40B4-BE49-F238E27FC236}">
                <a16:creationId xmlns:a16="http://schemas.microsoft.com/office/drawing/2014/main" id="{9BDEAE42-D53D-48D9-AFB5-AA7D06BA05DF}"/>
              </a:ext>
            </a:extLst>
          </p:cNvPr>
          <p:cNvSpPr txBox="1"/>
          <p:nvPr userDrawn="1"/>
        </p:nvSpPr>
        <p:spPr>
          <a:xfrm>
            <a:off x="5753639" y="9598223"/>
            <a:ext cx="1034257" cy="307777"/>
          </a:xfrm>
          <a:prstGeom prst="rect">
            <a:avLst/>
          </a:prstGeom>
          <a:noFill/>
        </p:spPr>
        <p:txBody>
          <a:bodyPr wrap="none" rtlCol="0">
            <a:spAutoFit/>
          </a:bodyPr>
          <a:lstStyle/>
          <a:p>
            <a:r>
              <a:rPr lang="en-US" altLang="ko-KR" sz="1400" b="1" dirty="0">
                <a:solidFill>
                  <a:schemeClr val="bg1"/>
                </a:solidFill>
              </a:rPr>
              <a:t>ISOCC 2020</a:t>
            </a:r>
            <a:endParaRPr lang="ko-KR" altLang="en-US" sz="1400" b="1" dirty="0">
              <a:solidFill>
                <a:schemeClr val="bg1"/>
              </a:solidFill>
            </a:endParaRPr>
          </a:p>
        </p:txBody>
      </p:sp>
    </p:spTree>
    <p:extLst>
      <p:ext uri="{BB962C8B-B14F-4D97-AF65-F5344CB8AC3E}">
        <p14:creationId xmlns:p14="http://schemas.microsoft.com/office/powerpoint/2010/main" val="1714865857"/>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685800" rtl="0" eaLnBrk="1" latinLnBrk="1"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1" hangingPunct="1">
        <a:defRPr sz="1350" kern="1200">
          <a:solidFill>
            <a:schemeClr val="tx1"/>
          </a:solidFill>
          <a:latin typeface="+mn-lt"/>
          <a:ea typeface="+mn-ea"/>
          <a:cs typeface="+mn-cs"/>
        </a:defRPr>
      </a:lvl1pPr>
      <a:lvl2pPr marL="342900" algn="l" defTabSz="685800" rtl="0" eaLnBrk="1" latinLnBrk="1" hangingPunct="1">
        <a:defRPr sz="1350" kern="1200">
          <a:solidFill>
            <a:schemeClr val="tx1"/>
          </a:solidFill>
          <a:latin typeface="+mn-lt"/>
          <a:ea typeface="+mn-ea"/>
          <a:cs typeface="+mn-cs"/>
        </a:defRPr>
      </a:lvl2pPr>
      <a:lvl3pPr marL="685800" algn="l" defTabSz="685800" rtl="0" eaLnBrk="1" latinLnBrk="1" hangingPunct="1">
        <a:defRPr sz="1350" kern="1200">
          <a:solidFill>
            <a:schemeClr val="tx1"/>
          </a:solidFill>
          <a:latin typeface="+mn-lt"/>
          <a:ea typeface="+mn-ea"/>
          <a:cs typeface="+mn-cs"/>
        </a:defRPr>
      </a:lvl3pPr>
      <a:lvl4pPr marL="1028700" algn="l" defTabSz="685800" rtl="0" eaLnBrk="1" latinLnBrk="1" hangingPunct="1">
        <a:defRPr sz="1350" kern="1200">
          <a:solidFill>
            <a:schemeClr val="tx1"/>
          </a:solidFill>
          <a:latin typeface="+mn-lt"/>
          <a:ea typeface="+mn-ea"/>
          <a:cs typeface="+mn-cs"/>
        </a:defRPr>
      </a:lvl4pPr>
      <a:lvl5pPr marL="1371600" algn="l" defTabSz="685800" rtl="0" eaLnBrk="1" latinLnBrk="1" hangingPunct="1">
        <a:defRPr sz="1350" kern="1200">
          <a:solidFill>
            <a:schemeClr val="tx1"/>
          </a:solidFill>
          <a:latin typeface="+mn-lt"/>
          <a:ea typeface="+mn-ea"/>
          <a:cs typeface="+mn-cs"/>
        </a:defRPr>
      </a:lvl5pPr>
      <a:lvl6pPr marL="1714500" algn="l" defTabSz="685800" rtl="0" eaLnBrk="1" latinLnBrk="1" hangingPunct="1">
        <a:defRPr sz="1350" kern="1200">
          <a:solidFill>
            <a:schemeClr val="tx1"/>
          </a:solidFill>
          <a:latin typeface="+mn-lt"/>
          <a:ea typeface="+mn-ea"/>
          <a:cs typeface="+mn-cs"/>
        </a:defRPr>
      </a:lvl6pPr>
      <a:lvl7pPr marL="2057400" algn="l" defTabSz="685800" rtl="0" eaLnBrk="1" latinLnBrk="1" hangingPunct="1">
        <a:defRPr sz="1350" kern="1200">
          <a:solidFill>
            <a:schemeClr val="tx1"/>
          </a:solidFill>
          <a:latin typeface="+mn-lt"/>
          <a:ea typeface="+mn-ea"/>
          <a:cs typeface="+mn-cs"/>
        </a:defRPr>
      </a:lvl7pPr>
      <a:lvl8pPr marL="2400300" algn="l" defTabSz="685800" rtl="0" eaLnBrk="1" latinLnBrk="1" hangingPunct="1">
        <a:defRPr sz="1350" kern="1200">
          <a:solidFill>
            <a:schemeClr val="tx1"/>
          </a:solidFill>
          <a:latin typeface="+mn-lt"/>
          <a:ea typeface="+mn-ea"/>
          <a:cs typeface="+mn-cs"/>
        </a:defRPr>
      </a:lvl8pPr>
      <a:lvl9pPr marL="2743200" algn="l" defTabSz="685800" rtl="0" eaLnBrk="1" latinLnBrk="1"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E96D12A-CA41-4B38-8137-DD68F80CD340}"/>
              </a:ext>
            </a:extLst>
          </p:cNvPr>
          <p:cNvSpPr txBox="1"/>
          <p:nvPr/>
        </p:nvSpPr>
        <p:spPr>
          <a:xfrm>
            <a:off x="1" y="890016"/>
            <a:ext cx="6858000" cy="646331"/>
          </a:xfrm>
          <a:prstGeom prst="rect">
            <a:avLst/>
          </a:prstGeom>
          <a:noFill/>
        </p:spPr>
        <p:txBody>
          <a:bodyPr wrap="square" rtlCol="0">
            <a:spAutoFit/>
          </a:bodyPr>
          <a:lstStyle/>
          <a:p>
            <a:pPr algn="ctr"/>
            <a:r>
              <a:rPr lang="en-US" altLang="ko-KR" b="1" dirty="0"/>
              <a:t>Poster Presentation PDF file Template</a:t>
            </a:r>
          </a:p>
          <a:p>
            <a:pPr algn="ctr"/>
            <a:r>
              <a:rPr lang="en-US" altLang="ko-KR" b="1" dirty="0"/>
              <a:t>for Online Poster Presentation</a:t>
            </a:r>
            <a:endParaRPr lang="ko-KR" altLang="en-US" b="1" dirty="0"/>
          </a:p>
        </p:txBody>
      </p:sp>
      <p:sp>
        <p:nvSpPr>
          <p:cNvPr id="8" name="모서리가 둥근 직사각형 4">
            <a:extLst>
              <a:ext uri="{FF2B5EF4-FFF2-40B4-BE49-F238E27FC236}">
                <a16:creationId xmlns:a16="http://schemas.microsoft.com/office/drawing/2014/main" id="{EE4AFC8D-B457-4D18-A4A1-10DCD0C4CC2A}"/>
              </a:ext>
            </a:extLst>
          </p:cNvPr>
          <p:cNvSpPr/>
          <p:nvPr/>
        </p:nvSpPr>
        <p:spPr>
          <a:xfrm>
            <a:off x="314584" y="1704839"/>
            <a:ext cx="6228831" cy="687846"/>
          </a:xfrm>
          <a:prstGeom prst="round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a:ln w="28575">
                  <a:noFill/>
                  <a:prstDash val="dash"/>
                </a:ln>
                <a:solidFill>
                  <a:schemeClr val="tx1"/>
                </a:solidFill>
              </a:rPr>
              <a:t>Free </a:t>
            </a:r>
            <a:r>
              <a:rPr lang="en-US" altLang="ko-KR" sz="1400" dirty="0">
                <a:ln w="28575">
                  <a:noFill/>
                  <a:prstDash val="dash"/>
                </a:ln>
                <a:solidFill>
                  <a:schemeClr val="tx1"/>
                </a:solidFill>
              </a:rPr>
              <a:t>layout</a:t>
            </a:r>
            <a:endParaRPr lang="ko-KR" altLang="en-US" sz="1400" dirty="0">
              <a:ln w="28575">
                <a:noFill/>
                <a:prstDash val="dash"/>
              </a:ln>
              <a:solidFill>
                <a:schemeClr val="tx1"/>
              </a:solidFill>
            </a:endParaRPr>
          </a:p>
        </p:txBody>
      </p:sp>
      <p:sp>
        <p:nvSpPr>
          <p:cNvPr id="11" name="TextBox 10">
            <a:extLst>
              <a:ext uri="{FF2B5EF4-FFF2-40B4-BE49-F238E27FC236}">
                <a16:creationId xmlns:a16="http://schemas.microsoft.com/office/drawing/2014/main" id="{FBA18950-26E4-489A-BFEC-6F8C46BE35E4}"/>
              </a:ext>
            </a:extLst>
          </p:cNvPr>
          <p:cNvSpPr txBox="1"/>
          <p:nvPr/>
        </p:nvSpPr>
        <p:spPr>
          <a:xfrm>
            <a:off x="314584" y="2547140"/>
            <a:ext cx="6228831" cy="3323987"/>
          </a:xfrm>
          <a:prstGeom prst="rect">
            <a:avLst/>
          </a:prstGeom>
          <a:noFill/>
        </p:spPr>
        <p:txBody>
          <a:bodyPr wrap="square">
            <a:spAutoFit/>
          </a:bodyPr>
          <a:lstStyle/>
          <a:p>
            <a:pPr marL="285750" indent="-285750" algn="just">
              <a:buFont typeface="Wingdings" panose="05000000000000000000" pitchFamily="2" charset="2"/>
              <a:buChar char="l"/>
            </a:pPr>
            <a:r>
              <a:rPr lang="en-US" altLang="ko-KR" sz="1400" b="1" dirty="0">
                <a:ln w="28575">
                  <a:noFill/>
                  <a:prstDash val="dash"/>
                </a:ln>
                <a:solidFill>
                  <a:schemeClr val="tx1"/>
                </a:solidFill>
              </a:rPr>
              <a:t>Title and Author’s Information</a:t>
            </a:r>
          </a:p>
          <a:p>
            <a:pPr algn="just"/>
            <a:r>
              <a:rPr lang="en-US" altLang="ko-KR" sz="1400" dirty="0">
                <a:ln w="28575">
                  <a:noFill/>
                  <a:prstDash val="dash"/>
                </a:ln>
                <a:solidFill>
                  <a:schemeClr val="tx1"/>
                </a:solidFill>
              </a:rPr>
              <a:t>The title of your poster and all author’s </a:t>
            </a:r>
            <a:r>
              <a:rPr lang="en-US" altLang="ko-KR" sz="1400" dirty="0">
                <a:ln w="28575">
                  <a:noFill/>
                  <a:prstDash val="dash"/>
                </a:ln>
              </a:rPr>
              <a:t>information(Name, Department, Organization etc.)  </a:t>
            </a:r>
            <a:r>
              <a:rPr lang="en-US" altLang="ko-KR" sz="1400" dirty="0">
                <a:ln w="28575">
                  <a:noFill/>
                  <a:prstDash val="dash"/>
                </a:ln>
                <a:solidFill>
                  <a:schemeClr val="tx1"/>
                </a:solidFill>
              </a:rPr>
              <a:t> should be write in large and bold font so that viewers can see clearly them.</a:t>
            </a:r>
          </a:p>
          <a:p>
            <a:pPr algn="just"/>
            <a:endParaRPr lang="en-US" altLang="ko-KR" sz="1400" dirty="0">
              <a:ln w="28575">
                <a:noFill/>
                <a:prstDash val="dash"/>
              </a:ln>
              <a:solidFill>
                <a:schemeClr val="tx1"/>
              </a:solidFill>
            </a:endParaRPr>
          </a:p>
          <a:p>
            <a:pPr marL="285750" indent="-285750" algn="just">
              <a:buFont typeface="Wingdings" panose="05000000000000000000" pitchFamily="2" charset="2"/>
              <a:buChar char="l"/>
            </a:pPr>
            <a:r>
              <a:rPr lang="en-US" altLang="ko-KR" sz="1400" b="1" dirty="0">
                <a:ln w="28575">
                  <a:noFill/>
                  <a:prstDash val="dash"/>
                </a:ln>
                <a:solidFill>
                  <a:schemeClr val="tx1"/>
                </a:solidFill>
              </a:rPr>
              <a:t>Clearness and explicitness</a:t>
            </a:r>
          </a:p>
          <a:p>
            <a:pPr algn="just"/>
            <a:r>
              <a:rPr lang="en-US" altLang="ko-KR" sz="1400" dirty="0">
                <a:ln w="28575">
                  <a:noFill/>
                  <a:prstDash val="dash"/>
                </a:ln>
                <a:solidFill>
                  <a:schemeClr val="tx1"/>
                </a:solidFill>
              </a:rPr>
              <a:t>To explain the contents of your paper efficiently without verbal description, it is recommended to use schematic diagrams, graphs, tables, and other strategies, rather than text. The question or hypothesis should be stated clearly and the message in your poster needs to be explicit and understandable.</a:t>
            </a:r>
          </a:p>
          <a:p>
            <a:pPr algn="just"/>
            <a:endParaRPr lang="en-US" altLang="ko-KR" sz="1400" dirty="0">
              <a:ln w="28575">
                <a:noFill/>
                <a:prstDash val="dash"/>
              </a:ln>
              <a:solidFill>
                <a:schemeClr val="tx1"/>
              </a:solidFill>
            </a:endParaRPr>
          </a:p>
          <a:p>
            <a:pPr marL="285750" indent="-285750" algn="just">
              <a:buFont typeface="Wingdings" panose="05000000000000000000" pitchFamily="2" charset="2"/>
              <a:buChar char="l"/>
            </a:pPr>
            <a:r>
              <a:rPr lang="en-US" altLang="ko-KR" sz="1400" b="1" dirty="0">
                <a:ln w="28575">
                  <a:noFill/>
                  <a:prstDash val="dash"/>
                </a:ln>
                <a:solidFill>
                  <a:schemeClr val="tx1"/>
                </a:solidFill>
              </a:rPr>
              <a:t>Sections</a:t>
            </a:r>
          </a:p>
          <a:p>
            <a:pPr algn="just"/>
            <a:r>
              <a:rPr lang="en-US" altLang="ko-KR" sz="1400" dirty="0">
                <a:ln w="28575">
                  <a:noFill/>
                  <a:prstDash val="dash"/>
                </a:ln>
                <a:solidFill>
                  <a:schemeClr val="tx1"/>
                </a:solidFill>
              </a:rPr>
              <a:t>You might want to show most of your sections like abstract, introduction, method, result, and conclusion. We really recommend putting only the important ideas instead of the whole text of sections.</a:t>
            </a:r>
            <a:endParaRPr lang="ko-KR" altLang="en-US" sz="1400" dirty="0">
              <a:ln w="28575">
                <a:noFill/>
                <a:prstDash val="dash"/>
              </a:ln>
              <a:solidFill>
                <a:schemeClr val="tx1"/>
              </a:solidFill>
            </a:endParaRPr>
          </a:p>
        </p:txBody>
      </p:sp>
      <p:sp>
        <p:nvSpPr>
          <p:cNvPr id="12" name="모서리가 둥근 직사각형 4">
            <a:extLst>
              <a:ext uri="{FF2B5EF4-FFF2-40B4-BE49-F238E27FC236}">
                <a16:creationId xmlns:a16="http://schemas.microsoft.com/office/drawing/2014/main" id="{B9E833EB-E464-45C9-9CA4-FF3C726EB503}"/>
              </a:ext>
            </a:extLst>
          </p:cNvPr>
          <p:cNvSpPr/>
          <p:nvPr/>
        </p:nvSpPr>
        <p:spPr>
          <a:xfrm>
            <a:off x="314584" y="6074350"/>
            <a:ext cx="6228831" cy="1143314"/>
          </a:xfrm>
          <a:prstGeom prst="round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1400" dirty="0">
                <a:solidFill>
                  <a:schemeClr val="tx1"/>
                </a:solidFill>
              </a:rPr>
              <a:t>1) </a:t>
            </a:r>
            <a:r>
              <a:rPr lang="en-US" altLang="ko-KR" sz="1400" b="0" i="0" dirty="0">
                <a:solidFill>
                  <a:schemeClr val="tx1"/>
                </a:solidFill>
                <a:effectLst/>
              </a:rPr>
              <a:t>Use the templates to meet formatting requirements.</a:t>
            </a:r>
          </a:p>
          <a:p>
            <a:pPr>
              <a:lnSpc>
                <a:spcPct val="150000"/>
              </a:lnSpc>
            </a:pPr>
            <a:r>
              <a:rPr lang="en-US" altLang="ko-KR" sz="1400" b="0" i="0" dirty="0">
                <a:solidFill>
                  <a:schemeClr val="tx1"/>
                </a:solidFill>
                <a:effectLst/>
              </a:rPr>
              <a:t>2) File Format: PDF file (After completion, convert to PDF and save.)</a:t>
            </a:r>
            <a:br>
              <a:rPr lang="en-US" altLang="ko-KR" sz="1400" dirty="0">
                <a:solidFill>
                  <a:schemeClr val="tx1"/>
                </a:solidFill>
              </a:rPr>
            </a:br>
            <a:r>
              <a:rPr lang="en-US" altLang="ko-KR" sz="1400" dirty="0">
                <a:solidFill>
                  <a:schemeClr val="tx1"/>
                </a:solidFill>
              </a:rPr>
              <a:t>3) </a:t>
            </a:r>
            <a:r>
              <a:rPr lang="en-US" altLang="ko-KR" sz="1400" b="0" i="0" dirty="0">
                <a:solidFill>
                  <a:schemeClr val="tx1"/>
                </a:solidFill>
                <a:effectLst/>
              </a:rPr>
              <a:t>DO NOT apply security settings to your PDF file.</a:t>
            </a:r>
            <a:endParaRPr lang="ko-KR" altLang="en-US" sz="1400" dirty="0">
              <a:ln w="28575">
                <a:noFill/>
                <a:prstDash val="dash"/>
              </a:ln>
              <a:solidFill>
                <a:schemeClr val="tx1"/>
              </a:solidFill>
            </a:endParaRPr>
          </a:p>
        </p:txBody>
      </p:sp>
    </p:spTree>
    <p:extLst>
      <p:ext uri="{BB962C8B-B14F-4D97-AF65-F5344CB8AC3E}">
        <p14:creationId xmlns:p14="http://schemas.microsoft.com/office/powerpoint/2010/main" val="2825742372"/>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테마">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93</TotalTime>
  <Words>182</Words>
  <Application>Microsoft Office PowerPoint</Application>
  <PresentationFormat>A4 용지(210x297mm)</PresentationFormat>
  <Paragraphs>13</Paragraphs>
  <Slides>1</Slides>
  <Notes>0</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1</vt:i4>
      </vt:variant>
    </vt:vector>
  </HeadingPairs>
  <TitlesOfParts>
    <vt:vector size="5" baseType="lpstr">
      <vt:lpstr>Arial</vt:lpstr>
      <vt:lpstr>Calibri</vt:lpstr>
      <vt:lpstr>Wingdings</vt:lpstr>
      <vt:lpstr>Office 테마</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조 혜진</dc:creator>
  <cp:lastModifiedBy>Rebecca West</cp:lastModifiedBy>
  <cp:revision>9</cp:revision>
  <dcterms:created xsi:type="dcterms:W3CDTF">2020-08-11T04:41:39Z</dcterms:created>
  <dcterms:modified xsi:type="dcterms:W3CDTF">2021-10-19T01:53:06Z</dcterms:modified>
</cp:coreProperties>
</file>